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9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9261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858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8193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231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4177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918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159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6493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112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209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674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73B62-2DA5-44FC-9AAD-BD49D9816D54}" type="datetimeFigureOut">
              <a:rPr lang="en-IN" smtClean="0"/>
              <a:t>01/09/2022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702A4-E7FA-41B6-A80A-4557330738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318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Paleolithic Culture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Tool – making Culture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202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Levallois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stone tools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evallois technique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131" y="1843208"/>
            <a:ext cx="4548200" cy="477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910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Acheulean Tradition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Close up of multiple views of acheulean handaxe.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7475510" y="6436747"/>
            <a:ext cx="3878289" cy="183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 smtClean="0"/>
              <a:t>Hdd</a:t>
            </a:r>
            <a:r>
              <a:rPr lang="en-US" dirty="0" smtClean="0"/>
              <a:t> </a:t>
            </a:r>
          </a:p>
          <a:p>
            <a:endParaRPr lang="en-IN" dirty="0"/>
          </a:p>
        </p:txBody>
      </p:sp>
      <p:pic>
        <p:nvPicPr>
          <p:cNvPr id="6150" name="Picture 6" descr="Acheulean Tradi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814" y="3930162"/>
            <a:ext cx="4440359" cy="284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Acheulean Stone Too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85" y="3930162"/>
            <a:ext cx="3622429" cy="276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Nine Bifaces | Acheulean | The Metropolitan Museum of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8" y="3851032"/>
            <a:ext cx="3798277" cy="284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69977" y="2551837"/>
            <a:ext cx="60579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characteristic Acheulean tools are termed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axes and cleavers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Considerable improvement in the technique of producing hand axes occurred over the long period; anthropologists sometimes distinguish each major advance in method by a separate number or name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107" y="2690336"/>
            <a:ext cx="57062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Acheulean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stone tool techno-complex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East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Africa during the Lower Paleolithic Age about 1.76 million years ago. It persisted until 300,000-200,000 years ago, although in some places it continued farther.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Cutting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edge-12 inches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644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Flint tools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Neolithic flint tools hi-res stock photography and images ...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638" y="1882934"/>
            <a:ext cx="3534508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odern stone + flint tools by ami drach + dov ganchro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70" y="1882934"/>
            <a:ext cx="3402622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tone Age Flint Tools Photos - Free &amp; Royalty-Free Stock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82934"/>
            <a:ext cx="4275749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18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 ‘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Palaeolithic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two Greek words: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palaios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old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lithos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stone. It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indicate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‘Old Stone 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‘Paleolithic’ was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coined by archaeologist John Lubbock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1865.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used for the period of prehistory from around 2.5 million years ago when humans began to make stone tools.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Evolution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humans from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‘Homo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abilis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/tool-making man’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‘Homo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sapien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(wise and modern man)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long-drawn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in relation to biological changes.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changes that led to evolution were not just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well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culture not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manufactured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stone tools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they evolved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a period of time, but also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the environment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changes include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hunting strategies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of 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control fire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and modifying tools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subsistence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burials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paintings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so on.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39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Debate on Division of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Richard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Lee and I. Devore (1968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began their argument with the concept of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 the Hunter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They supported the view that man was the ‘leader’ and ‘in-charge’ of women and children.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Nancy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Tanner, 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Zihlmann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(1978)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refute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notion of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‘gendered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division of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prehistoric societies. These scholars understand hunting as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argued that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crude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their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suggest that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not the main economic activity of the early humans rather they were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scavengers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Joan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 Kathryn W. Arthur, 2010), a pioneer in feminist archaeology, argues that women in prehistory must have been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toolmakers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they would have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flakes to carry 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number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tasks.</a:t>
            </a:r>
          </a:p>
          <a:p>
            <a:pPr algn="just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29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Debate Continued…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Ethnographic studies show that women contributed a large share in food production processes in most foraging societies. Further, in many societies, women went for hunting,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along with men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In a way, foraging challenges the notion of gendered division of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prehistoric societies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the ‘Gathering’ hypothesis, women played a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central role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opposed to men in prehistoric period by using tools to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gather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plant food. They argue that gathering was an equally important activity and should not be qualified as less productive ‘women’s work’ or equated as being less productive.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Zihlman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(1978), supposes that the human way of life was not based on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sexual division of </a:t>
            </a:r>
            <a:r>
              <a:rPr lang="en-US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on a system where male as well as female collect and engage in predatory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behavioural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flexibility which was a major contributing factor to early hominid survival. In fact, both contributed equally in the early society which was pertinent for their survival.</a:t>
            </a:r>
            <a:endParaRPr lang="en-I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06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Lower/Early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Palaeolithic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/Stone Culture 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Palaeolithic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divided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three periods based on the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of tools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and economic changes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of habitation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 few other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criteria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Tools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Habilis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and crude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stone tools believed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have existed around 2.5 million years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ago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associated with them is called the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tool technology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named after Olduvai Gorge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Tanzania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these tools were first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discovered (Louis and Mary Leaky)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Earliest tools - Chopper-chopping tools, generally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by percussion method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(striking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object to another), usually hitting a lava cobble with another. The flakes (small, thin piece of scraped stone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long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sharp, used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make scrapers and cutting tools to cut or scrape wood, plants, skin and also meat.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65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Lower Paleolithic Culture Cond….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Strout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(2011) has shown that even the simple artefact such as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tools, involved a complex method which consisted of careful selection of the raw material, followed by flake production and then flake detachment. Following this, working on the percussion method, tools could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technology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form of tool technology in use for more than a million years.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‘Knapping’- removal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flakes from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core, ‘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Debitage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waste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material. The earliest core was simple unipolar (single) core from which one or two flakes were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removed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tools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used for chopping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scraping plants and animals. They were mostly used to process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carcasses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skinning, opening joints and meat and breaking to open bones.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large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animal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bones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tools concentrated over a small area have been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found both at 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Olduvai </a:t>
            </a:r>
            <a:r>
              <a:rPr lang="en-US" u="sng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Gorge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(Tanzania) and </a:t>
            </a:r>
            <a:r>
              <a:rPr lang="en-US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Koobi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(near Lake Turkana in Northern Kenya) 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Later, early humans moved to more complex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Levallois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flakes of predetermined size and shape could be removed. The earliest cores were generally called the pebble-tools. 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16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of making stone stools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Content Placeholder 4" descr="Oldowan Tools - World History Encyclo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45" y="2663031"/>
            <a:ext cx="4079631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97977" y="2551837"/>
            <a:ext cx="54600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technique requires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least-effort flaking strategies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Fissile rocks, like volcanic stones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quartzites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called "cores" were rested upon a stable surface and struck with a hammer-stone. Using the right impact and angle will produce a thin, sharp stone flake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cutting edges were usually about </a:t>
            </a:r>
            <a:r>
              <a:rPr lang="en-US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inches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774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Oldowan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Stone tools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www.frontiersin.org/files/Articles/788101/fevo-10-788101-HTML/image_m/fevo-10-788101-g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131" y="1690688"/>
            <a:ext cx="5559669" cy="4838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879032" y="13031718"/>
            <a:ext cx="10647054" cy="5194827"/>
          </a:xfrm>
        </p:spPr>
        <p:txBody>
          <a:bodyPr/>
          <a:lstStyle/>
          <a:p>
            <a:r>
              <a:rPr lang="en-US" dirty="0" err="1" smtClean="0"/>
              <a:t>Oldowan</a:t>
            </a:r>
            <a:r>
              <a:rPr lang="en-US" dirty="0" smtClean="0"/>
              <a:t> stone tools</a:t>
            </a:r>
            <a:endParaRPr lang="en-IN" dirty="0"/>
          </a:p>
          <a:p>
            <a:endParaRPr lang="en-IN" dirty="0"/>
          </a:p>
        </p:txBody>
      </p:sp>
      <p:pic>
        <p:nvPicPr>
          <p:cNvPr id="4098" name="Picture 2" descr="Oldowan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16" y="4160520"/>
            <a:ext cx="3822191" cy="23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ools of Homo habilis | Tools of Homo habilis The 30 Biggest… | Flick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15" y="1690688"/>
            <a:ext cx="3822191" cy="232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626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Levallois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 of making Stone tools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827217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Levallois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technique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a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 given by archeologists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 distinctive type of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Stone-knapping developed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Around 250,000 to 300,000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Years ago – during the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Middle Paleolithic period.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Seven criteria of the Levallois method. | Downloa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577" y="1825624"/>
            <a:ext cx="5152292" cy="503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246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951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Office Theme</vt:lpstr>
      <vt:lpstr>Paleolithic Culture</vt:lpstr>
      <vt:lpstr>Introduction</vt:lpstr>
      <vt:lpstr>Debate on Division of Labour</vt:lpstr>
      <vt:lpstr>Debate Continued…</vt:lpstr>
      <vt:lpstr>Lower/Early Palaeolithic/Stone Culture </vt:lpstr>
      <vt:lpstr>Lower Paleolithic Culture Cond….</vt:lpstr>
      <vt:lpstr>Oldowan technique of making stone stools</vt:lpstr>
      <vt:lpstr>Oldowan Stone tools</vt:lpstr>
      <vt:lpstr>Levallois Technique of making Stone tools </vt:lpstr>
      <vt:lpstr>Levallois technique stone tools</vt:lpstr>
      <vt:lpstr>Acheulean Tradition</vt:lpstr>
      <vt:lpstr>Flint tools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Paleolithic Culture</dc:title>
  <dc:creator>hp</dc:creator>
  <cp:lastModifiedBy>hp</cp:lastModifiedBy>
  <cp:revision>42</cp:revision>
  <dcterms:created xsi:type="dcterms:W3CDTF">2022-08-31T14:52:03Z</dcterms:created>
  <dcterms:modified xsi:type="dcterms:W3CDTF">2022-09-01T04:17:32Z</dcterms:modified>
</cp:coreProperties>
</file>