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6ACA0-3106-49EC-90B4-91A4F5BF6E96}" type="datetimeFigureOut">
              <a:rPr lang="en-IN" smtClean="0"/>
              <a:t>04-05-2022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0BE7-D3F2-4118-B623-05C42BED18B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4400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6ACA0-3106-49EC-90B4-91A4F5BF6E96}" type="datetimeFigureOut">
              <a:rPr lang="en-IN" smtClean="0"/>
              <a:t>04-05-2022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0BE7-D3F2-4118-B623-05C42BED18B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4504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6ACA0-3106-49EC-90B4-91A4F5BF6E96}" type="datetimeFigureOut">
              <a:rPr lang="en-IN" smtClean="0"/>
              <a:t>04-05-2022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0BE7-D3F2-4118-B623-05C42BED18B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6980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6ACA0-3106-49EC-90B4-91A4F5BF6E96}" type="datetimeFigureOut">
              <a:rPr lang="en-IN" smtClean="0"/>
              <a:t>04-05-2022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0BE7-D3F2-4118-B623-05C42BED18B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0723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6ACA0-3106-49EC-90B4-91A4F5BF6E96}" type="datetimeFigureOut">
              <a:rPr lang="en-IN" smtClean="0"/>
              <a:t>04-05-2022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0BE7-D3F2-4118-B623-05C42BED18B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0684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6ACA0-3106-49EC-90B4-91A4F5BF6E96}" type="datetimeFigureOut">
              <a:rPr lang="en-IN" smtClean="0"/>
              <a:t>04-05-2022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0BE7-D3F2-4118-B623-05C42BED18B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2366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6ACA0-3106-49EC-90B4-91A4F5BF6E96}" type="datetimeFigureOut">
              <a:rPr lang="en-IN" smtClean="0"/>
              <a:t>04-05-2022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0BE7-D3F2-4118-B623-05C42BED18B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8157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6ACA0-3106-49EC-90B4-91A4F5BF6E96}" type="datetimeFigureOut">
              <a:rPr lang="en-IN" smtClean="0"/>
              <a:t>04-05-2022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0BE7-D3F2-4118-B623-05C42BED18B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7479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6ACA0-3106-49EC-90B4-91A4F5BF6E96}" type="datetimeFigureOut">
              <a:rPr lang="en-IN" smtClean="0"/>
              <a:t>04-05-2022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0BE7-D3F2-4118-B623-05C42BED18B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6429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6ACA0-3106-49EC-90B4-91A4F5BF6E96}" type="datetimeFigureOut">
              <a:rPr lang="en-IN" smtClean="0"/>
              <a:t>04-05-2022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0BE7-D3F2-4118-B623-05C42BED18B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5540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6ACA0-3106-49EC-90B4-91A4F5BF6E96}" type="datetimeFigureOut">
              <a:rPr lang="en-IN" smtClean="0"/>
              <a:t>04-05-2022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0BE7-D3F2-4118-B623-05C42BED18B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135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6ACA0-3106-49EC-90B4-91A4F5BF6E96}" type="datetimeFigureOut">
              <a:rPr lang="en-IN" smtClean="0"/>
              <a:t>04-05-2022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10BE7-D3F2-4118-B623-05C42BED18B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2529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404665"/>
            <a:ext cx="7772400" cy="1152128"/>
          </a:xfrm>
        </p:spPr>
        <p:txBody>
          <a:bodyPr/>
          <a:lstStyle/>
          <a:p>
            <a:r>
              <a:rPr lang="en-US" dirty="0" smtClean="0"/>
              <a:t>Limitations of </a:t>
            </a:r>
            <a:r>
              <a:rPr lang="en-US" dirty="0" smtClean="0"/>
              <a:t>Macro Economics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424936" cy="4752528"/>
          </a:xfrm>
        </p:spPr>
        <p:txBody>
          <a:bodyPr>
            <a:normAutofit/>
          </a:bodyPr>
          <a:lstStyle/>
          <a:p>
            <a:pPr algn="just"/>
            <a:endParaRPr lang="en-IN" sz="4000" dirty="0" smtClean="0"/>
          </a:p>
          <a:p>
            <a:pPr algn="just"/>
            <a:r>
              <a:rPr lang="en-IN" sz="4000" dirty="0" smtClean="0"/>
              <a:t>Macro economic approach has the following main limitations</a:t>
            </a:r>
            <a:endParaRPr lang="en-US" sz="4000" dirty="0" smtClean="0"/>
          </a:p>
          <a:p>
            <a:pPr algn="just"/>
            <a:endParaRPr lang="en-IN" dirty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96401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620688"/>
            <a:ext cx="8424936" cy="5760640"/>
          </a:xfrm>
        </p:spPr>
        <p:txBody>
          <a:bodyPr>
            <a:normAutofit/>
          </a:bodyPr>
          <a:lstStyle/>
          <a:p>
            <a:pPr algn="just"/>
            <a:r>
              <a:rPr lang="en-IN" sz="4000" dirty="0" smtClean="0"/>
              <a:t>Too much generalization</a:t>
            </a:r>
            <a:endParaRPr lang="en-IN" sz="4000" dirty="0" smtClean="0"/>
          </a:p>
          <a:p>
            <a:pPr algn="just"/>
            <a:endParaRPr lang="en-US" sz="4000" dirty="0" smtClean="0"/>
          </a:p>
          <a:p>
            <a:pPr algn="just"/>
            <a:r>
              <a:rPr lang="en-US" sz="4000" dirty="0" smtClean="0"/>
              <a:t>In the aggregative approach, there is a tendency to derive conclusions for the whole system on the basis of conclusion valid for a particular unit.</a:t>
            </a:r>
            <a:endParaRPr lang="en-IN" sz="4000" dirty="0"/>
          </a:p>
          <a:p>
            <a:pPr algn="just"/>
            <a:r>
              <a:rPr lang="en-US" dirty="0" smtClean="0"/>
              <a:t> 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21622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764704"/>
            <a:ext cx="8424936" cy="5544616"/>
          </a:xfrm>
        </p:spPr>
        <p:txBody>
          <a:bodyPr>
            <a:normAutofit/>
          </a:bodyPr>
          <a:lstStyle/>
          <a:p>
            <a:pPr algn="just"/>
            <a:r>
              <a:rPr lang="en-US" sz="4000" dirty="0" smtClean="0"/>
              <a:t>Problem in aggregation</a:t>
            </a:r>
            <a:endParaRPr lang="en-US" sz="4000" dirty="0" smtClean="0"/>
          </a:p>
          <a:p>
            <a:pPr algn="just"/>
            <a:endParaRPr lang="en-US" sz="4000" dirty="0"/>
          </a:p>
          <a:p>
            <a:pPr algn="just"/>
            <a:r>
              <a:rPr lang="en-US" sz="4000" dirty="0" smtClean="0"/>
              <a:t>Macro economics deals with aggregates or averages. The aggregates may include such quantities which are measured through non-homogenous statistical units.</a:t>
            </a:r>
            <a:endParaRPr lang="en-US" sz="4000" dirty="0"/>
          </a:p>
          <a:p>
            <a:pPr algn="just"/>
            <a:endParaRPr lang="en-US" sz="3600" dirty="0" smtClean="0"/>
          </a:p>
          <a:p>
            <a:pPr algn="just"/>
            <a:endParaRPr lang="en-IN" dirty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48038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764704"/>
            <a:ext cx="8424936" cy="5544616"/>
          </a:xfrm>
        </p:spPr>
        <p:txBody>
          <a:bodyPr>
            <a:normAutofit/>
          </a:bodyPr>
          <a:lstStyle/>
          <a:p>
            <a:pPr algn="just"/>
            <a:r>
              <a:rPr lang="en-IN" sz="4000" dirty="0" smtClean="0"/>
              <a:t>Neglect of components</a:t>
            </a:r>
          </a:p>
          <a:p>
            <a:pPr algn="just"/>
            <a:endParaRPr lang="en-US" sz="4000" dirty="0"/>
          </a:p>
          <a:p>
            <a:pPr algn="just"/>
            <a:r>
              <a:rPr lang="en-US" sz="4000" dirty="0" smtClean="0"/>
              <a:t>Macro economic approach concentrates too much upon the aggregates and tends to ignore the components or parts that make the whole.</a:t>
            </a:r>
            <a:endParaRPr lang="en-IN" sz="4000" dirty="0"/>
          </a:p>
          <a:p>
            <a:pPr algn="just"/>
            <a:endParaRPr lang="en-IN" sz="36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36793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764704"/>
            <a:ext cx="8424936" cy="5544616"/>
          </a:xfrm>
        </p:spPr>
        <p:txBody>
          <a:bodyPr>
            <a:normAutofit/>
          </a:bodyPr>
          <a:lstStyle/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r>
              <a:rPr lang="en-US" sz="5400" b="1" dirty="0" smtClean="0"/>
              <a:t>THANK</a:t>
            </a:r>
          </a:p>
          <a:p>
            <a:r>
              <a:rPr lang="en-US" sz="5400" b="1" dirty="0" smtClean="0"/>
              <a:t>YOU</a:t>
            </a:r>
            <a:endParaRPr lang="en-IN" sz="5400" b="1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30270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95</Words>
  <Application>Microsoft Office PowerPoint</Application>
  <PresentationFormat>On-screen Show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Limitations of Macro Economics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Mercantilism</dc:title>
  <dc:creator>Leela Ram Newar</dc:creator>
  <cp:lastModifiedBy>Leela Ram Newar</cp:lastModifiedBy>
  <cp:revision>11</cp:revision>
  <dcterms:created xsi:type="dcterms:W3CDTF">2022-05-02T12:17:59Z</dcterms:created>
  <dcterms:modified xsi:type="dcterms:W3CDTF">2022-05-04T10:00:03Z</dcterms:modified>
</cp:coreProperties>
</file>