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940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074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470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698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300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113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476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4668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073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09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929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F5B8C-0E66-444F-B405-21E688D6FFB5}" type="datetimeFigureOut">
              <a:rPr lang="en-IN" smtClean="0"/>
              <a:t>18-07-2021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844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012724"/>
            <a:ext cx="8825658" cy="2841521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DERIVATIVES</a:t>
            </a:r>
            <a:r>
              <a:rPr lang="en-US" sz="4800" b="1" dirty="0" smtClean="0">
                <a:solidFill>
                  <a:schemeClr val="tx1"/>
                </a:solidFill>
              </a:rPr>
              <a:t/>
            </a:r>
            <a:br>
              <a:rPr lang="en-US" sz="4800" b="1" dirty="0" smtClean="0">
                <a:solidFill>
                  <a:schemeClr val="tx1"/>
                </a:solidFill>
              </a:rPr>
            </a:br>
            <a:r>
              <a:rPr lang="en-US" sz="4800" b="1" dirty="0" smtClean="0">
                <a:solidFill>
                  <a:schemeClr val="tx1"/>
                </a:solidFill>
              </a:rPr>
              <a:t>UNIT: 3</a:t>
            </a:r>
            <a:br>
              <a:rPr lang="en-US" sz="4800" b="1" dirty="0" smtClean="0">
                <a:solidFill>
                  <a:schemeClr val="tx1"/>
                </a:solidFill>
              </a:rPr>
            </a:br>
            <a:r>
              <a:rPr lang="en-US" sz="3200" b="1" dirty="0" smtClean="0">
                <a:solidFill>
                  <a:schemeClr val="tx1"/>
                </a:solidFill>
              </a:rPr>
              <a:t>PAPER: MATHEMATICAL METHODS</a:t>
            </a:r>
            <a:endParaRPr lang="en-IN" sz="3200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5073444"/>
            <a:ext cx="8825658" cy="565355"/>
          </a:xfrm>
        </p:spPr>
        <p:txBody>
          <a:bodyPr/>
          <a:lstStyle/>
          <a:p>
            <a:pPr algn="ctr"/>
            <a:r>
              <a:rPr lang="en-US" dirty="0" smtClean="0"/>
              <a:t>Prepared by </a:t>
            </a:r>
            <a:r>
              <a:rPr lang="en-US" dirty="0" smtClean="0"/>
              <a:t>Anindita </a:t>
            </a:r>
            <a:r>
              <a:rPr lang="en-US" dirty="0" smtClean="0"/>
              <a:t>Chakravarty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567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031"/>
          <a:stretch/>
        </p:blipFill>
        <p:spPr>
          <a:xfrm>
            <a:off x="697218" y="1150374"/>
            <a:ext cx="10531221" cy="502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20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721" y="248334"/>
            <a:ext cx="8938492" cy="18459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594" y="2212258"/>
            <a:ext cx="7305367" cy="448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47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99" y="214196"/>
            <a:ext cx="8470282" cy="21207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285" y="1863782"/>
            <a:ext cx="5255340" cy="485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69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81" y="255638"/>
            <a:ext cx="9409471" cy="645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07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4655"/>
          <a:stretch/>
        </p:blipFill>
        <p:spPr>
          <a:xfrm>
            <a:off x="251068" y="98321"/>
            <a:ext cx="9905654" cy="19467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8444"/>
          <a:stretch/>
        </p:blipFill>
        <p:spPr>
          <a:xfrm>
            <a:off x="1868129" y="2202426"/>
            <a:ext cx="7069393" cy="444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4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16" y="255810"/>
            <a:ext cx="8333017" cy="19564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698" y="2646399"/>
            <a:ext cx="8534400" cy="394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05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30" y="906748"/>
            <a:ext cx="8729608" cy="467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46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71" y="1366684"/>
            <a:ext cx="11082938" cy="467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01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167" y="128330"/>
            <a:ext cx="8278761" cy="665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95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9975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77" y="1425677"/>
            <a:ext cx="11277600" cy="444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5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45" y="1582993"/>
            <a:ext cx="11061290" cy="423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155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31" y="1171977"/>
            <a:ext cx="10766738" cy="481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31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06" y="680779"/>
            <a:ext cx="9853972" cy="559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2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169" y="388062"/>
            <a:ext cx="8219766" cy="615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57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768" y="1484670"/>
            <a:ext cx="9997673" cy="39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57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55" y="521213"/>
            <a:ext cx="9647493" cy="590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84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00" y="668593"/>
            <a:ext cx="9788235" cy="570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89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15</Words>
  <Application>Microsoft Office PowerPoint</Application>
  <PresentationFormat>Widescreen</PresentationFormat>
  <Paragraphs>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DERIVATIVES UNIT: 3 PAPER: MATHEMATICAL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DERIVATIVES UNIT: 3 PAPER: MATHEMATICAL METHODS</dc:title>
  <dc:creator>LENOVO</dc:creator>
  <cp:lastModifiedBy>LENOVO</cp:lastModifiedBy>
  <cp:revision>3</cp:revision>
  <dcterms:created xsi:type="dcterms:W3CDTF">2021-07-16T12:29:35Z</dcterms:created>
  <dcterms:modified xsi:type="dcterms:W3CDTF">2021-07-18T05:14:40Z</dcterms:modified>
</cp:coreProperties>
</file>