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F5B8C-0E66-444F-B405-21E688D6FFB5}" type="datetimeFigureOut">
              <a:rPr lang="en-IN" smtClean="0"/>
              <a:t>16-07-2021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34260-CAFF-4259-A087-CA3B122306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12683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F5B8C-0E66-444F-B405-21E688D6FFB5}" type="datetimeFigureOut">
              <a:rPr lang="en-IN" smtClean="0"/>
              <a:t>16-07-2021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34260-CAFF-4259-A087-CA3B122306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89516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F5B8C-0E66-444F-B405-21E688D6FFB5}" type="datetimeFigureOut">
              <a:rPr lang="en-IN" smtClean="0"/>
              <a:t>16-07-2021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34260-CAFF-4259-A087-CA3B122306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26190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F5B8C-0E66-444F-B405-21E688D6FFB5}" type="datetimeFigureOut">
              <a:rPr lang="en-IN" smtClean="0"/>
              <a:t>16-07-2021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34260-CAFF-4259-A087-CA3B1223068F}" type="slidenum">
              <a:rPr lang="en-IN" smtClean="0"/>
              <a:t>‹#›</a:t>
            </a:fld>
            <a:endParaRPr lang="en-IN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002397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F5B8C-0E66-444F-B405-21E688D6FFB5}" type="datetimeFigureOut">
              <a:rPr lang="en-IN" smtClean="0"/>
              <a:t>16-07-2021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34260-CAFF-4259-A087-CA3B122306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872821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F5B8C-0E66-444F-B405-21E688D6FFB5}" type="datetimeFigureOut">
              <a:rPr lang="en-IN" smtClean="0"/>
              <a:t>16-07-2021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34260-CAFF-4259-A087-CA3B122306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688604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F5B8C-0E66-444F-B405-21E688D6FFB5}" type="datetimeFigureOut">
              <a:rPr lang="en-IN" smtClean="0"/>
              <a:t>16-07-2021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34260-CAFF-4259-A087-CA3B122306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620934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F5B8C-0E66-444F-B405-21E688D6FFB5}" type="datetimeFigureOut">
              <a:rPr lang="en-IN" smtClean="0"/>
              <a:t>16-07-2021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34260-CAFF-4259-A087-CA3B122306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10882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F5B8C-0E66-444F-B405-21E688D6FFB5}" type="datetimeFigureOut">
              <a:rPr lang="en-IN" smtClean="0"/>
              <a:t>16-07-2021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34260-CAFF-4259-A087-CA3B122306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06688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F5B8C-0E66-444F-B405-21E688D6FFB5}" type="datetimeFigureOut">
              <a:rPr lang="en-IN" smtClean="0"/>
              <a:t>16-07-2021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34260-CAFF-4259-A087-CA3B122306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00867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F5B8C-0E66-444F-B405-21E688D6FFB5}" type="datetimeFigureOut">
              <a:rPr lang="en-IN" smtClean="0"/>
              <a:t>16-07-2021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34260-CAFF-4259-A087-CA3B122306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11194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F5B8C-0E66-444F-B405-21E688D6FFB5}" type="datetimeFigureOut">
              <a:rPr lang="en-IN" smtClean="0"/>
              <a:t>16-07-2021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34260-CAFF-4259-A087-CA3B122306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57581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F5B8C-0E66-444F-B405-21E688D6FFB5}" type="datetimeFigureOut">
              <a:rPr lang="en-IN" smtClean="0"/>
              <a:t>16-07-2021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34260-CAFF-4259-A087-CA3B122306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07273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F5B8C-0E66-444F-B405-21E688D6FFB5}" type="datetimeFigureOut">
              <a:rPr lang="en-IN" smtClean="0"/>
              <a:t>16-07-2021</a:t>
            </a:fld>
            <a:endParaRPr lang="en-IN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34260-CAFF-4259-A087-CA3B122306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09503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F5B8C-0E66-444F-B405-21E688D6FFB5}" type="datetimeFigureOut">
              <a:rPr lang="en-IN" smtClean="0"/>
              <a:t>16-07-2021</a:t>
            </a:fld>
            <a:endParaRPr lang="en-IN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34260-CAFF-4259-A087-CA3B122306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0080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F5B8C-0E66-444F-B405-21E688D6FFB5}" type="datetimeFigureOut">
              <a:rPr lang="en-IN" smtClean="0"/>
              <a:t>16-07-2021</a:t>
            </a:fld>
            <a:endParaRPr lang="en-IN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34260-CAFF-4259-A087-CA3B122306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34823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F5B8C-0E66-444F-B405-21E688D6FFB5}" type="datetimeFigureOut">
              <a:rPr lang="en-IN" smtClean="0"/>
              <a:t>16-07-2021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34260-CAFF-4259-A087-CA3B122306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70622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B4F5B8C-0E66-444F-B405-21E688D6FFB5}" type="datetimeFigureOut">
              <a:rPr lang="en-IN" smtClean="0"/>
              <a:t>16-07-2021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834260-CAFF-4259-A087-CA3B122306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634533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012724"/>
            <a:ext cx="8825658" cy="2841521"/>
          </a:xfrm>
        </p:spPr>
        <p:txBody>
          <a:bodyPr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DERIVATIVES</a:t>
            </a:r>
            <a:r>
              <a:rPr lang="en-US" sz="4800" b="1" dirty="0" smtClean="0">
                <a:solidFill>
                  <a:schemeClr val="tx1"/>
                </a:solidFill>
              </a:rPr>
              <a:t/>
            </a:r>
            <a:br>
              <a:rPr lang="en-US" sz="4800" b="1" dirty="0" smtClean="0">
                <a:solidFill>
                  <a:schemeClr val="tx1"/>
                </a:solidFill>
              </a:rPr>
            </a:br>
            <a:r>
              <a:rPr lang="en-US" sz="4800" b="1" dirty="0" smtClean="0">
                <a:solidFill>
                  <a:schemeClr val="tx1"/>
                </a:solidFill>
              </a:rPr>
              <a:t>UNIT: 3</a:t>
            </a:r>
            <a:br>
              <a:rPr lang="en-US" sz="4800" b="1" dirty="0" smtClean="0">
                <a:solidFill>
                  <a:schemeClr val="tx1"/>
                </a:solidFill>
              </a:rPr>
            </a:br>
            <a:r>
              <a:rPr lang="en-US" sz="3200" b="1" dirty="0" smtClean="0">
                <a:solidFill>
                  <a:schemeClr val="tx1"/>
                </a:solidFill>
              </a:rPr>
              <a:t>PAPER: MATHEMATICAL METHODS</a:t>
            </a:r>
            <a:endParaRPr lang="en-IN" sz="3200" b="1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5073444"/>
            <a:ext cx="8825658" cy="565355"/>
          </a:xfrm>
        </p:spPr>
        <p:txBody>
          <a:bodyPr/>
          <a:lstStyle/>
          <a:p>
            <a:pPr algn="ctr"/>
            <a:r>
              <a:rPr lang="en-US" dirty="0" smtClean="0"/>
              <a:t>Prepared by anindita Chakravarty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356729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4031"/>
          <a:stretch/>
        </p:blipFill>
        <p:spPr>
          <a:xfrm>
            <a:off x="697218" y="1150374"/>
            <a:ext cx="10531221" cy="5024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4208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721" y="248334"/>
            <a:ext cx="8938492" cy="184593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2594" y="2212258"/>
            <a:ext cx="7305367" cy="4483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5475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099" y="214196"/>
            <a:ext cx="8470282" cy="212079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8285" y="1863782"/>
            <a:ext cx="5255340" cy="485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2698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9975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77" y="1425677"/>
            <a:ext cx="11277600" cy="4444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150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445" y="1582993"/>
            <a:ext cx="11061290" cy="423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155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631" y="1171977"/>
            <a:ext cx="10766738" cy="4815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931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806" y="680779"/>
            <a:ext cx="9853972" cy="559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92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4169" y="388062"/>
            <a:ext cx="8219766" cy="6154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457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768" y="1484670"/>
            <a:ext cx="9997673" cy="395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657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755" y="521213"/>
            <a:ext cx="9647493" cy="590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1845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00" y="668593"/>
            <a:ext cx="9788235" cy="5702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2893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14</TotalTime>
  <Words>15</Words>
  <Application>Microsoft Office PowerPoint</Application>
  <PresentationFormat>Widescreen</PresentationFormat>
  <Paragraphs>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Ion</vt:lpstr>
      <vt:lpstr>DERIVATIVES UNIT: 3 PAPER: MATHEMATICAL METHODS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DERIVATIVES UNIT: 3 PAPER: MATHEMATICAL METHODS</dc:title>
  <dc:creator>LENOVO</dc:creator>
  <cp:lastModifiedBy>LENOVO</cp:lastModifiedBy>
  <cp:revision>2</cp:revision>
  <dcterms:created xsi:type="dcterms:W3CDTF">2021-07-16T12:29:35Z</dcterms:created>
  <dcterms:modified xsi:type="dcterms:W3CDTF">2021-07-16T12:44:14Z</dcterms:modified>
</cp:coreProperties>
</file>