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104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5539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1882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1527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3068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9351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3537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6714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4275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068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4525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1824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1618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850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4964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690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911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C91CEFA-7748-4966-B8DF-CE53BE5EBDB6}" type="datetimeFigureOut">
              <a:rPr lang="en-IN" smtClean="0"/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3B39714-5EFC-478A-8AD9-1745A0EE1F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6289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090" y="1445342"/>
            <a:ext cx="9173497" cy="1759974"/>
          </a:xfrm>
        </p:spPr>
        <p:txBody>
          <a:bodyPr/>
          <a:lstStyle/>
          <a:p>
            <a:pPr algn="ctr"/>
            <a:r>
              <a:rPr lang="en-US" sz="4000" b="1" dirty="0"/>
              <a:t>G</a:t>
            </a:r>
            <a:r>
              <a:rPr lang="en-US" sz="4000" b="1" dirty="0" smtClean="0"/>
              <a:t>LOBAL ENVIRONMENTAL </a:t>
            </a:r>
            <a:r>
              <a:rPr lang="en-US" sz="4000" b="1" dirty="0" smtClean="0"/>
              <a:t>PROBLEMS</a:t>
            </a:r>
            <a:r>
              <a:rPr lang="en-IN" sz="4000" b="1" dirty="0"/>
              <a:t/>
            </a:r>
            <a:br>
              <a:rPr lang="en-IN" sz="4000" b="1" dirty="0"/>
            </a:br>
            <a:r>
              <a:rPr lang="en-IN" sz="4000" b="1" dirty="0" smtClean="0"/>
              <a:t>unit: 5</a:t>
            </a:r>
            <a:endParaRPr lang="en-IN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6013" y="3726427"/>
            <a:ext cx="7867990" cy="142130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smtClean="0">
                <a:solidFill>
                  <a:srgbClr val="FFFF00"/>
                </a:solidFill>
              </a:rPr>
              <a:t>Prepared by</a:t>
            </a:r>
          </a:p>
          <a:p>
            <a:pPr algn="ctr">
              <a:lnSpc>
                <a:spcPct val="150000"/>
              </a:lnSpc>
            </a:pPr>
            <a:r>
              <a:rPr lang="en-US" sz="2400" dirty="0" smtClean="0">
                <a:solidFill>
                  <a:srgbClr val="FFFF00"/>
                </a:solidFill>
              </a:rPr>
              <a:t>ANINDITA CHAKRAVARTY</a:t>
            </a:r>
            <a:endParaRPr lang="en-IN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85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292"/>
            <a:ext cx="8596668" cy="1171528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</a:rPr>
              <a:t>Major Problems </a:t>
            </a:r>
            <a:endParaRPr lang="en-IN" sz="4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95055"/>
            <a:ext cx="8596668" cy="434675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</a:pPr>
            <a:r>
              <a:rPr lang="en-US" sz="3600" b="1" dirty="0" smtClean="0">
                <a:solidFill>
                  <a:schemeClr val="bg1"/>
                </a:solidFill>
              </a:rPr>
              <a:t>GLOBAL WARMING</a:t>
            </a:r>
          </a:p>
          <a:p>
            <a:pPr>
              <a:lnSpc>
                <a:spcPct val="200000"/>
              </a:lnSpc>
            </a:pPr>
            <a:r>
              <a:rPr lang="en-US" sz="3600" b="1" dirty="0" smtClean="0">
                <a:solidFill>
                  <a:schemeClr val="bg1"/>
                </a:solidFill>
              </a:rPr>
              <a:t>OZONE LAYER DEPLETION</a:t>
            </a:r>
          </a:p>
          <a:p>
            <a:pPr>
              <a:lnSpc>
                <a:spcPct val="200000"/>
              </a:lnSpc>
            </a:pPr>
            <a:r>
              <a:rPr lang="en-US" sz="3600" b="1" dirty="0" smtClean="0">
                <a:solidFill>
                  <a:schemeClr val="bg1"/>
                </a:solidFill>
              </a:rPr>
              <a:t>LOSS OF BIO-DIVERSITY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en-US" sz="2400" b="1" i="1" dirty="0" smtClean="0">
                <a:solidFill>
                  <a:srgbClr val="FFFF00"/>
                </a:solidFill>
              </a:rPr>
              <a:t>Let us discuss them one by one</a:t>
            </a:r>
          </a:p>
          <a:p>
            <a:endParaRPr lang="en-US" sz="4000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294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184" y="324465"/>
            <a:ext cx="8763818" cy="53451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             GLOBAL 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WARMING</a:t>
            </a:r>
            <a:r>
              <a:rPr lang="en-US" dirty="0"/>
              <a:t/>
            </a:r>
            <a:br>
              <a:rPr lang="en-US" dirty="0"/>
            </a:b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80218" y="3183219"/>
            <a:ext cx="4116785" cy="33777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3200" y="480292"/>
            <a:ext cx="1128683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Global warming is the long-term heating of Earth's climate system observed since the pre-industrial period (between 1850 and 1900) due to human activities, primarily fossil fuel burning, which increases heat-trapping greenhouse gas levels in Earth's atmosphere</a:t>
            </a:r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sz="2400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Heat is energy and when you add energy to </a:t>
            </a:r>
            <a:endParaRPr lang="en-US" sz="2400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any </a:t>
            </a: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system changes occur</a:t>
            </a:r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sz="2400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Because </a:t>
            </a: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all systems in the global climate system </a:t>
            </a:r>
            <a:endParaRPr lang="en-US" sz="2400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are connected, adding heat energy causes the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global climate </a:t>
            </a: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as a whole to change.</a:t>
            </a:r>
          </a:p>
          <a:p>
            <a:pPr algn="just"/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3845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343622" y="446720"/>
            <a:ext cx="689768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</a:rPr>
              <a:t>Causes of Global Warming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Power </a:t>
            </a:r>
            <a:r>
              <a:rPr lang="en-US" b="1" dirty="0" smtClean="0">
                <a:solidFill>
                  <a:schemeClr val="tx1"/>
                </a:solidFill>
              </a:rPr>
              <a:t>Plants: hydroelectric power, nuclear power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solidFill>
                  <a:schemeClr val="tx1"/>
                </a:solidFill>
              </a:rPr>
              <a:t>Transportation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solidFill>
                  <a:schemeClr val="tx1"/>
                </a:solidFill>
              </a:rPr>
              <a:t>Farming 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solidFill>
                  <a:schemeClr val="tx1"/>
                </a:solidFill>
              </a:rPr>
              <a:t>Deforestation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solidFill>
                  <a:schemeClr val="tx1"/>
                </a:solidFill>
              </a:rPr>
              <a:t>Fertilizers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solidFill>
                  <a:schemeClr val="tx1"/>
                </a:solidFill>
              </a:rPr>
              <a:t>Oil drilling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solidFill>
                  <a:schemeClr val="tx1"/>
                </a:solidFill>
              </a:rPr>
              <a:t>Natural Causes: Forest fire, volcanic eruptions</a:t>
            </a:r>
          </a:p>
          <a:p>
            <a:pPr marL="342900" indent="-342900">
              <a:buAutoNum type="arabicPeriod"/>
            </a:pPr>
            <a:endParaRPr lang="en-IN" b="1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621" y="4626407"/>
            <a:ext cx="2619375" cy="1743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203" y="4626407"/>
            <a:ext cx="2619375" cy="1743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310" y="868219"/>
            <a:ext cx="4723628" cy="16252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1310" y="2575501"/>
            <a:ext cx="4723628" cy="1774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2675" y="4626406"/>
            <a:ext cx="2619375" cy="17430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0423" y="4626406"/>
            <a:ext cx="262890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3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655" y="230909"/>
            <a:ext cx="9947563" cy="5975927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5100" b="1" u="sng" dirty="0" smtClean="0">
                <a:solidFill>
                  <a:schemeClr val="accent6">
                    <a:lumMod val="50000"/>
                  </a:schemeClr>
                </a:solidFill>
              </a:rPr>
              <a:t>EFFECTS OF GLOBAL WARMING</a:t>
            </a:r>
          </a:p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Melting of Glaciers</a:t>
            </a:r>
          </a:p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Rise in droughts</a:t>
            </a:r>
          </a:p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Diseases</a:t>
            </a:r>
          </a:p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Hurricanes</a:t>
            </a:r>
          </a:p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Rise in sea level</a:t>
            </a:r>
          </a:p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Effects on Agriculture</a:t>
            </a:r>
          </a:p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Disruptions of food chain</a:t>
            </a:r>
          </a:p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Health risk</a:t>
            </a:r>
          </a:p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Animal Extinction</a:t>
            </a:r>
          </a:p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Economic collapse</a:t>
            </a:r>
          </a:p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Poor Air Quality</a:t>
            </a:r>
          </a:p>
          <a:p>
            <a:pPr marL="457200" indent="-457200">
              <a:buAutoNum type="arabicPeriod"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Human Extinction</a:t>
            </a:r>
          </a:p>
          <a:p>
            <a:pPr marL="0" indent="0" algn="ctr">
              <a:buNone/>
            </a:pP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073" y="3252992"/>
            <a:ext cx="6787077" cy="36050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073" y="803564"/>
            <a:ext cx="4128654" cy="23367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11188" r="4314"/>
          <a:stretch/>
        </p:blipFill>
        <p:spPr>
          <a:xfrm>
            <a:off x="9494982" y="803564"/>
            <a:ext cx="2492168" cy="233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6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855" y="157018"/>
            <a:ext cx="4531591" cy="33158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10909" y="1814945"/>
            <a:ext cx="609600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smtClean="0"/>
              <a:t>Reduce waste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smtClean="0"/>
              <a:t>Turn of electronic devices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smtClean="0"/>
              <a:t>Use clean fuel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smtClean="0"/>
              <a:t>Save energy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smtClean="0"/>
              <a:t>Plant a tree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smtClean="0"/>
              <a:t>Plant a vegetable garden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smtClean="0"/>
              <a:t>Conserve water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smtClean="0"/>
              <a:t>Spread awareness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smtClean="0"/>
              <a:t>Drive less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smtClean="0"/>
              <a:t>Recycling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426072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418" y="1237673"/>
            <a:ext cx="5440218" cy="2309091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Thank you</a:t>
            </a:r>
            <a:br>
              <a:rPr lang="en-US" sz="4800" b="1" dirty="0" smtClean="0"/>
            </a:br>
            <a:endParaRPr lang="en-IN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8656" y="1497133"/>
            <a:ext cx="5403272" cy="514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5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138</TotalTime>
  <Words>199</Words>
  <Application>Microsoft Office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Century Gothic</vt:lpstr>
      <vt:lpstr>Wingdings</vt:lpstr>
      <vt:lpstr>Wingdings 3</vt:lpstr>
      <vt:lpstr>Slice</vt:lpstr>
      <vt:lpstr>GLOBAL ENVIRONMENTAL PROBLEMS unit: 5</vt:lpstr>
      <vt:lpstr>Major Problems </vt:lpstr>
      <vt:lpstr>             GLOBAL WARMING </vt:lpstr>
      <vt:lpstr>PowerPoint Presentation</vt:lpstr>
      <vt:lpstr>PowerPoint Presentation</vt:lpstr>
      <vt:lpstr>PowerPoint Presentation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ENVIRONMENTAL PROBLEMS</dc:title>
  <dc:creator>LENOVO</dc:creator>
  <cp:lastModifiedBy>LENOVO</cp:lastModifiedBy>
  <cp:revision>6</cp:revision>
  <dcterms:created xsi:type="dcterms:W3CDTF">2021-06-03T03:51:34Z</dcterms:created>
  <dcterms:modified xsi:type="dcterms:W3CDTF">2021-06-03T11:23:31Z</dcterms:modified>
</cp:coreProperties>
</file>